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2"/>
  </p:notesMasterIdLst>
  <p:sldIdLst>
    <p:sldId id="257" r:id="rId2"/>
    <p:sldId id="685" r:id="rId3"/>
    <p:sldId id="265" r:id="rId4"/>
    <p:sldId id="258" r:id="rId5"/>
    <p:sldId id="260" r:id="rId6"/>
    <p:sldId id="261" r:id="rId7"/>
    <p:sldId id="259" r:id="rId8"/>
    <p:sldId id="862" r:id="rId9"/>
    <p:sldId id="770" r:id="rId10"/>
    <p:sldId id="771" r:id="rId11"/>
    <p:sldId id="766" r:id="rId12"/>
    <p:sldId id="686" r:id="rId13"/>
    <p:sldId id="688" r:id="rId14"/>
    <p:sldId id="689" r:id="rId15"/>
    <p:sldId id="687" r:id="rId16"/>
    <p:sldId id="690" r:id="rId17"/>
    <p:sldId id="691" r:id="rId18"/>
    <p:sldId id="692" r:id="rId19"/>
    <p:sldId id="693" r:id="rId20"/>
    <p:sldId id="694" r:id="rId21"/>
    <p:sldId id="695" r:id="rId22"/>
    <p:sldId id="697" r:id="rId23"/>
    <p:sldId id="696" r:id="rId24"/>
    <p:sldId id="698" r:id="rId25"/>
    <p:sldId id="699" r:id="rId26"/>
    <p:sldId id="700" r:id="rId27"/>
    <p:sldId id="701" r:id="rId28"/>
    <p:sldId id="702" r:id="rId29"/>
    <p:sldId id="703" r:id="rId30"/>
    <p:sldId id="704" r:id="rId31"/>
    <p:sldId id="705" r:id="rId32"/>
    <p:sldId id="706" r:id="rId33"/>
    <p:sldId id="707" r:id="rId34"/>
    <p:sldId id="708" r:id="rId35"/>
    <p:sldId id="709" r:id="rId36"/>
    <p:sldId id="765" r:id="rId37"/>
    <p:sldId id="726" r:id="rId38"/>
    <p:sldId id="727" r:id="rId39"/>
    <p:sldId id="728" r:id="rId40"/>
    <p:sldId id="729" r:id="rId41"/>
    <p:sldId id="730" r:id="rId42"/>
    <p:sldId id="731" r:id="rId43"/>
    <p:sldId id="732" r:id="rId44"/>
    <p:sldId id="733" r:id="rId45"/>
    <p:sldId id="734" r:id="rId46"/>
    <p:sldId id="735" r:id="rId47"/>
    <p:sldId id="736" r:id="rId48"/>
    <p:sldId id="737" r:id="rId49"/>
    <p:sldId id="738" r:id="rId50"/>
    <p:sldId id="739" r:id="rId51"/>
    <p:sldId id="740" r:id="rId52"/>
    <p:sldId id="741" r:id="rId53"/>
    <p:sldId id="742" r:id="rId54"/>
    <p:sldId id="743" r:id="rId55"/>
    <p:sldId id="744" r:id="rId56"/>
    <p:sldId id="745" r:id="rId57"/>
    <p:sldId id="746" r:id="rId58"/>
    <p:sldId id="747" r:id="rId59"/>
    <p:sldId id="748" r:id="rId60"/>
    <p:sldId id="749" r:id="rId61"/>
  </p:sldIdLst>
  <p:sldSz cx="17881600" cy="100584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563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ley B. Amely" initials="ABA" lastIdx="1" clrIdx="0">
    <p:extLst>
      <p:ext uri="{19B8F6BF-5375-455C-9EA6-DF929625EA0E}">
        <p15:presenceInfo xmlns:p15="http://schemas.microsoft.com/office/powerpoint/2012/main" userId="Ashley B. Amel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47D"/>
    <a:srgbClr val="C7B2FC"/>
    <a:srgbClr val="E56EB8"/>
    <a:srgbClr val="9EC4E8"/>
    <a:srgbClr val="CC9CE9"/>
    <a:srgbClr val="C5B1FA"/>
    <a:srgbClr val="9DC3E6"/>
    <a:srgbClr val="A3EBA3"/>
    <a:srgbClr val="FFB07E"/>
    <a:srgbClr val="E4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3" autoAdjust="0"/>
    <p:restoredTop sz="95571" autoAdjust="0"/>
  </p:normalViewPr>
  <p:slideViewPr>
    <p:cSldViewPr snapToGrid="0" snapToObjects="1">
      <p:cViewPr varScale="1">
        <p:scale>
          <a:sx n="41" d="100"/>
          <a:sy n="41" d="100"/>
        </p:scale>
        <p:origin x="78" y="882"/>
      </p:cViewPr>
      <p:guideLst>
        <p:guide orient="horz" pos="3168"/>
        <p:guide pos="56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commentAuthors" Target="comment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275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AFEA6-77AF-4D1D-8C86-A147C0C975A1}" type="datetimeFigureOut">
              <a:rPr lang="en-US" smtClean="0"/>
              <a:t>12/30/2025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9925"/>
            <a:ext cx="5619750" cy="36655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275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5F143E-B542-48E3-9059-341309B98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37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8978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6545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6012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0149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810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2144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121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2890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2890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9359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172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6771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428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9089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6996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1846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784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35949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20383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97476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76358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9224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6873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74743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4126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35286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98503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05026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23945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59006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27899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3366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1636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6199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55699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30108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6291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41738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77459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31137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6460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46542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2771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1972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1006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78754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84791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6711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65945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08722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164108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275093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0253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7090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5238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0672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211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1120" y="3124633"/>
            <a:ext cx="15199360" cy="2156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82240" y="5699760"/>
            <a:ext cx="1251712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52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0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156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2084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260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312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3648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416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00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59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020777" y="591397"/>
            <a:ext cx="3417994" cy="125869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0592" y="591397"/>
            <a:ext cx="9962161" cy="125869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49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19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2523" y="6463454"/>
            <a:ext cx="15199360" cy="1997710"/>
          </a:xfrm>
        </p:spPr>
        <p:txBody>
          <a:bodyPr anchor="t"/>
          <a:lstStyle>
            <a:lvl1pPr algn="l">
              <a:defRPr sz="920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523" y="4263180"/>
            <a:ext cx="15199360" cy="2200274"/>
          </a:xfrm>
        </p:spPr>
        <p:txBody>
          <a:bodyPr anchor="b"/>
          <a:lstStyle>
            <a:lvl1pPr marL="0" indent="0">
              <a:buNone/>
              <a:defRPr sz="4601">
                <a:solidFill>
                  <a:schemeClr val="tx1">
                    <a:tint val="75000"/>
                  </a:schemeClr>
                </a:solidFill>
              </a:defRPr>
            </a:lvl1pPr>
            <a:lvl2pPr marL="1052119" indent="0">
              <a:buNone/>
              <a:defRPr sz="4141">
                <a:solidFill>
                  <a:schemeClr val="tx1">
                    <a:tint val="75000"/>
                  </a:schemeClr>
                </a:solidFill>
              </a:defRPr>
            </a:lvl2pPr>
            <a:lvl3pPr marL="2104239" indent="0">
              <a:buNone/>
              <a:defRPr sz="3681">
                <a:solidFill>
                  <a:schemeClr val="tx1">
                    <a:tint val="75000"/>
                  </a:schemeClr>
                </a:solidFill>
              </a:defRPr>
            </a:lvl3pPr>
            <a:lvl4pPr marL="3156363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4pPr>
            <a:lvl5pPr marL="4208482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5pPr>
            <a:lvl6pPr marL="5260601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6pPr>
            <a:lvl7pPr marL="6312720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7pPr>
            <a:lvl8pPr marL="736484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8pPr>
            <a:lvl9pPr marL="841696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2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0600" y="3441277"/>
            <a:ext cx="6690077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48693" y="3441277"/>
            <a:ext cx="6690080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91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251499"/>
            <a:ext cx="7900813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4080" y="3189817"/>
            <a:ext cx="7900813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083607" y="2251499"/>
            <a:ext cx="7903916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083607" y="3189817"/>
            <a:ext cx="7903916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12/30/2025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22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12/30/2025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03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12/30/2025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70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0473"/>
            <a:ext cx="5882923" cy="1704340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1208" y="400474"/>
            <a:ext cx="9996312" cy="8584566"/>
          </a:xfrm>
        </p:spPr>
        <p:txBody>
          <a:bodyPr/>
          <a:lstStyle>
            <a:lvl1pPr>
              <a:defRPr sz="7362"/>
            </a:lvl1pPr>
            <a:lvl2pPr>
              <a:defRPr sz="6442"/>
            </a:lvl2pPr>
            <a:lvl3pPr>
              <a:defRPr sz="5522"/>
            </a:lvl3pPr>
            <a:lvl4pPr>
              <a:defRPr sz="4601"/>
            </a:lvl4pPr>
            <a:lvl5pPr>
              <a:defRPr sz="4601"/>
            </a:lvl5pPr>
            <a:lvl6pPr>
              <a:defRPr sz="4601"/>
            </a:lvl6pPr>
            <a:lvl7pPr>
              <a:defRPr sz="4601"/>
            </a:lvl7pPr>
            <a:lvl8pPr>
              <a:defRPr sz="4601"/>
            </a:lvl8pPr>
            <a:lvl9pPr>
              <a:defRPr sz="460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4080" y="2104814"/>
            <a:ext cx="5882923" cy="6880226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87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4919" y="7040880"/>
            <a:ext cx="10728960" cy="831216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04919" y="898737"/>
            <a:ext cx="10728960" cy="6035040"/>
          </a:xfrm>
        </p:spPr>
        <p:txBody>
          <a:bodyPr/>
          <a:lstStyle>
            <a:lvl1pPr marL="0" indent="0">
              <a:buNone/>
              <a:defRPr sz="7362"/>
            </a:lvl1pPr>
            <a:lvl2pPr marL="1052119" indent="0">
              <a:buNone/>
              <a:defRPr sz="6442"/>
            </a:lvl2pPr>
            <a:lvl3pPr marL="2104239" indent="0">
              <a:buNone/>
              <a:defRPr sz="5522"/>
            </a:lvl3pPr>
            <a:lvl4pPr marL="3156363" indent="0">
              <a:buNone/>
              <a:defRPr sz="4601"/>
            </a:lvl4pPr>
            <a:lvl5pPr marL="4208482" indent="0">
              <a:buNone/>
              <a:defRPr sz="4601"/>
            </a:lvl5pPr>
            <a:lvl6pPr marL="5260601" indent="0">
              <a:buNone/>
              <a:defRPr sz="4601"/>
            </a:lvl6pPr>
            <a:lvl7pPr marL="6312720" indent="0">
              <a:buNone/>
              <a:defRPr sz="4601"/>
            </a:lvl7pPr>
            <a:lvl8pPr marL="7364844" indent="0">
              <a:buNone/>
              <a:defRPr sz="4601"/>
            </a:lvl8pPr>
            <a:lvl9pPr marL="8416964" indent="0">
              <a:buNone/>
              <a:defRPr sz="4601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04919" y="7872096"/>
            <a:ext cx="10728960" cy="1180464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12/30/2025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809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346970"/>
            <a:ext cx="1609344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5D923-524C-2843-97E8-A91DEBC79098}" type="datetimeFigureOut">
              <a:rPr lang="en-US" smtClean="0"/>
              <a:t>12/30/2025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09547" y="9322656"/>
            <a:ext cx="5662507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815147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52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52119" rtl="0" eaLnBrk="1" latinLnBrk="0" hangingPunct="1">
        <a:spcBef>
          <a:spcPct val="0"/>
        </a:spcBef>
        <a:buNone/>
        <a:defRPr sz="1012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89089" indent="-789089" algn="l" defTabSz="1052119" rtl="0" eaLnBrk="1" latinLnBrk="0" hangingPunct="1">
        <a:spcBef>
          <a:spcPct val="20000"/>
        </a:spcBef>
        <a:buFont typeface="Arial"/>
        <a:buChar char="•"/>
        <a:defRPr sz="7362" kern="1200">
          <a:solidFill>
            <a:schemeClr val="tx1"/>
          </a:solidFill>
          <a:latin typeface="+mn-lt"/>
          <a:ea typeface="+mn-ea"/>
          <a:cs typeface="+mn-cs"/>
        </a:defRPr>
      </a:lvl1pPr>
      <a:lvl2pPr marL="1709696" indent="-657577" algn="l" defTabSz="1052119" rtl="0" eaLnBrk="1" latinLnBrk="0" hangingPunct="1">
        <a:spcBef>
          <a:spcPct val="20000"/>
        </a:spcBef>
        <a:buFont typeface="Arial"/>
        <a:buChar char="–"/>
        <a:defRPr sz="6442" kern="1200">
          <a:solidFill>
            <a:schemeClr val="tx1"/>
          </a:solidFill>
          <a:latin typeface="+mn-lt"/>
          <a:ea typeface="+mn-ea"/>
          <a:cs typeface="+mn-cs"/>
        </a:defRPr>
      </a:lvl2pPr>
      <a:lvl3pPr marL="2630301" indent="-526060" algn="l" defTabSz="1052119" rtl="0" eaLnBrk="1" latinLnBrk="0" hangingPunct="1">
        <a:spcBef>
          <a:spcPct val="20000"/>
        </a:spcBef>
        <a:buFont typeface="Arial"/>
        <a:buChar char="•"/>
        <a:defRPr sz="5522" kern="1200">
          <a:solidFill>
            <a:schemeClr val="tx1"/>
          </a:solidFill>
          <a:latin typeface="+mn-lt"/>
          <a:ea typeface="+mn-ea"/>
          <a:cs typeface="+mn-cs"/>
        </a:defRPr>
      </a:lvl3pPr>
      <a:lvl4pPr marL="3682422" indent="-526060" algn="l" defTabSz="1052119" rtl="0" eaLnBrk="1" latinLnBrk="0" hangingPunct="1">
        <a:spcBef>
          <a:spcPct val="20000"/>
        </a:spcBef>
        <a:buFont typeface="Arial"/>
        <a:buChar char="–"/>
        <a:defRPr sz="4601" kern="1200">
          <a:solidFill>
            <a:schemeClr val="tx1"/>
          </a:solidFill>
          <a:latin typeface="+mn-lt"/>
          <a:ea typeface="+mn-ea"/>
          <a:cs typeface="+mn-cs"/>
        </a:defRPr>
      </a:lvl4pPr>
      <a:lvl5pPr marL="4734542" indent="-526060" algn="l" defTabSz="1052119" rtl="0" eaLnBrk="1" latinLnBrk="0" hangingPunct="1">
        <a:spcBef>
          <a:spcPct val="20000"/>
        </a:spcBef>
        <a:buFont typeface="Arial"/>
        <a:buChar char="»"/>
        <a:defRPr sz="4601" kern="1200">
          <a:solidFill>
            <a:schemeClr val="tx1"/>
          </a:solidFill>
          <a:latin typeface="+mn-lt"/>
          <a:ea typeface="+mn-ea"/>
          <a:cs typeface="+mn-cs"/>
        </a:defRPr>
      </a:lvl5pPr>
      <a:lvl6pPr marL="578666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6pPr>
      <a:lvl7pPr marL="6838782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7pPr>
      <a:lvl8pPr marL="7890904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8pPr>
      <a:lvl9pPr marL="894302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1pPr>
      <a:lvl2pPr marL="105211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2pPr>
      <a:lvl3pPr marL="210423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3pPr>
      <a:lvl4pPr marL="3156363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4pPr>
      <a:lvl5pPr marL="4208482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5pPr>
      <a:lvl6pPr marL="5260601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6pPr>
      <a:lvl7pPr marL="631272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7pPr>
      <a:lvl8pPr marL="736484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8pPr>
      <a:lvl9pPr marL="841696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3838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5037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99943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33247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77242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1190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17184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5663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18846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4427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7990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0806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94270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55959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8220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1018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936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2364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03558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89676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25705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33150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8083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4579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99945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272618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363647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216609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783122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894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32463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263688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3794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99506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240351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52865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44557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011437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144835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934911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374545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23866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225828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72427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63804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16120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509267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008706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681454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585970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139068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696847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811168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19338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08789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377952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0526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42204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01860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6127790"/>
      </p:ext>
    </p:extLst>
  </p:cSld>
  <p:clrMapOvr>
    <a:masterClrMapping/>
  </p:clrMapOvr>
</p:sld>
</file>

<file path=ppt/theme/theme1.xml><?xml version="1.0" encoding="utf-8"?>
<a:theme xmlns:a="http://schemas.openxmlformats.org/drawingml/2006/main" name="Behavior Toolbo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Behavior Toolbox.thmx</Template>
  <TotalTime>134428</TotalTime>
  <Words>57</Words>
  <Application>Microsoft Office PowerPoint</Application>
  <PresentationFormat>Custom</PresentationFormat>
  <Paragraphs>57</Paragraphs>
  <Slides>60</Slides>
  <Notes>57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3" baseType="lpstr">
      <vt:lpstr>Arial</vt:lpstr>
      <vt:lpstr>Calibri</vt:lpstr>
      <vt:lpstr>Behavior Toolbox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734</cp:revision>
  <cp:lastPrinted>2020-12-17T16:34:20Z</cp:lastPrinted>
  <dcterms:created xsi:type="dcterms:W3CDTF">2016-01-18T20:00:00Z</dcterms:created>
  <dcterms:modified xsi:type="dcterms:W3CDTF">2025-12-30T15:38:13Z</dcterms:modified>
</cp:coreProperties>
</file>